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4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7" d="100"/>
          <a:sy n="87" d="100"/>
        </p:scale>
        <p:origin x="54" y="-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>
                <a:latin typeface="Rockwell" panose="02060603020205020403" pitchFamily="18" charset="0"/>
              </a:rPr>
              <a:t>KELOMPOK 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ACHMAD MASRURI	(18.11.0043)</a:t>
            </a:r>
          </a:p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ADAM ZYAH PAHLEVI	(18.11.0022)</a:t>
            </a:r>
          </a:p>
          <a:p>
            <a:pPr algn="ctr"/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IRFAN WINI OKTORA	(18.11.0039)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017174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Bodoni MT Black" panose="02070A03080606020203" pitchFamily="18" charset="0"/>
                <a:ea typeface="Tahoma" panose="020B0604030504040204" pitchFamily="34" charset="0"/>
                <a:cs typeface="Tahoma" panose="020B0604030504040204" pitchFamily="34" charset="0"/>
              </a:rPr>
              <a:t>MENYIMULASIKAN PENGGUNAAN SERVO </a:t>
            </a:r>
          </a:p>
        </p:txBody>
      </p:sp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Bodoni MT Black" panose="02070A03080606020203" pitchFamily="18" charset="0"/>
              </a:rPr>
              <a:t>APA ITU SERVO?</a:t>
            </a:r>
          </a:p>
        </p:txBody>
      </p:sp>
      <p:pic>
        <p:nvPicPr>
          <p:cNvPr id="9" name="Dasar Servo">
            <a:hlinkClick r:id="" action="ppaction://media"/>
            <a:extLst>
              <a:ext uri="{FF2B5EF4-FFF2-40B4-BE49-F238E27FC236}">
                <a16:creationId xmlns:a16="http://schemas.microsoft.com/office/drawing/2014/main" id="{E88395BC-829E-42DA-837F-093B78B965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9579" y="1981545"/>
            <a:ext cx="7569665" cy="425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Bodoni MT Black" panose="02070A03080606020203" pitchFamily="18" charset="0"/>
              </a:rPr>
              <a:t>CONTOH PENGGUNAAN SERVO</a:t>
            </a:r>
          </a:p>
        </p:txBody>
      </p:sp>
      <p:pic>
        <p:nvPicPr>
          <p:cNvPr id="5" name="Jenis Servo">
            <a:hlinkClick r:id="" action="ppaction://media"/>
            <a:extLst>
              <a:ext uri="{FF2B5EF4-FFF2-40B4-BE49-F238E27FC236}">
                <a16:creationId xmlns:a16="http://schemas.microsoft.com/office/drawing/2014/main" id="{0D7294D9-4698-44F6-8102-24EE10FACD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4572" y="1795534"/>
            <a:ext cx="8179680" cy="460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396984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>
                <a:latin typeface="Bodoni MT Black" panose="02070A03080606020203" pitchFamily="18" charset="0"/>
              </a:rPr>
              <a:t>Tentang</a:t>
            </a:r>
            <a:r>
              <a:rPr lang="en-US" sz="4400" dirty="0">
                <a:latin typeface="Bodoni MT Black" panose="02070A03080606020203" pitchFamily="18" charset="0"/>
              </a:rPr>
              <a:t> project </a:t>
            </a:r>
            <a:br>
              <a:rPr lang="en-US" sz="4400" dirty="0">
                <a:latin typeface="Bodoni MT Black" panose="02070A03080606020203" pitchFamily="18" charset="0"/>
              </a:rPr>
            </a:br>
            <a:r>
              <a:rPr lang="en-US" sz="4400" dirty="0">
                <a:latin typeface="Bodoni MT Black" panose="02070A03080606020203" pitchFamily="18" charset="0"/>
              </a:rPr>
              <a:t>yang kami </a:t>
            </a:r>
            <a:r>
              <a:rPr lang="en-US" sz="4400" dirty="0" err="1">
                <a:latin typeface="Bodoni MT Black" panose="02070A03080606020203" pitchFamily="18" charset="0"/>
              </a:rPr>
              <a:t>buat</a:t>
            </a:r>
            <a:endParaRPr lang="en-US" sz="44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085" y="1465806"/>
            <a:ext cx="9905998" cy="1478570"/>
          </a:xfrm>
        </p:spPr>
        <p:txBody>
          <a:bodyPr>
            <a:normAutofit/>
          </a:bodyPr>
          <a:lstStyle/>
          <a:p>
            <a:r>
              <a:rPr lang="en-US" sz="4400" dirty="0" err="1">
                <a:latin typeface="Bodoni MT Black" panose="02070A03080606020203" pitchFamily="18" charset="0"/>
              </a:rPr>
              <a:t>Komponen</a:t>
            </a:r>
            <a:r>
              <a:rPr lang="en-US" sz="4400" dirty="0">
                <a:latin typeface="Bodoni MT Black" panose="02070A03080606020203" pitchFamily="18" charset="0"/>
              </a:rPr>
              <a:t> yang </a:t>
            </a:r>
            <a:r>
              <a:rPr lang="en-US" sz="4400" dirty="0" err="1">
                <a:latin typeface="Bodoni MT Black" panose="02070A03080606020203" pitchFamily="18" charset="0"/>
              </a:rPr>
              <a:t>dibutuhkan</a:t>
            </a:r>
            <a:endParaRPr lang="en-US" sz="4400" dirty="0">
              <a:latin typeface="Bodoni MT Black" panose="02070A030806060202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5262" y="3316286"/>
            <a:ext cx="9905999" cy="3541714"/>
          </a:xfrm>
        </p:spPr>
        <p:txBody>
          <a:bodyPr>
            <a:normAutofit/>
          </a:bodyPr>
          <a:lstStyle/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ATMEGA32</a:t>
            </a:r>
          </a:p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MOTOR – PWM SERVO</a:t>
            </a:r>
          </a:p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GROUND</a:t>
            </a:r>
          </a:p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1348318116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Bodoni MT Black" panose="02070A03080606020203" pitchFamily="18" charset="0"/>
              </a:rPr>
              <a:t>Final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Penggunaan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Servo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dalam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system robotic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atau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suatu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karya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lainnya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mempermudah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dalam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majunya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tekhnologi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modern.</a:t>
            </a:r>
          </a:p>
          <a:p>
            <a:pPr lvl="0"/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Penggunaan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merupakan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hal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menarik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jika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dapat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lebih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mendalami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ilmu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system digital.</a:t>
            </a:r>
            <a:endParaRPr lang="en-US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61330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2453047-2590-4D47-8950-F8F3D9A55B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48" r="35347" b="-1"/>
          <a:stretch/>
        </p:blipFill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37EA593-E549-4BFE-AB84-8C9D6D214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>
            <a:normAutofit/>
          </a:bodyPr>
          <a:lstStyle/>
          <a:p>
            <a:r>
              <a:rPr lang="en-US" sz="2400" i="1" dirty="0"/>
              <a:t>“The present is theirs; </a:t>
            </a:r>
          </a:p>
          <a:p>
            <a:r>
              <a:rPr lang="en-US" sz="2400" i="1" dirty="0"/>
              <a:t>the future, for which I really worked, is mine.”</a:t>
            </a:r>
            <a:endParaRPr lang="en-ID" sz="2400" i="1" dirty="0"/>
          </a:p>
          <a:p>
            <a:r>
              <a:rPr lang="en-US" sz="2400" dirty="0"/>
              <a:t>				</a:t>
            </a:r>
          </a:p>
          <a:p>
            <a:r>
              <a:rPr lang="en-US" sz="2400" dirty="0">
                <a:solidFill>
                  <a:schemeClr val="tx1">
                    <a:lumMod val="85000"/>
                  </a:schemeClr>
                </a:solidFill>
                <a:latin typeface="Juice ITC" panose="04040403040A02020202" pitchFamily="82" charset="0"/>
              </a:rPr>
              <a:t>				- </a:t>
            </a:r>
            <a:r>
              <a:rPr lang="en-ID" sz="2400" u="sng" dirty="0">
                <a:solidFill>
                  <a:schemeClr val="tx1">
                    <a:lumMod val="85000"/>
                  </a:schemeClr>
                </a:solidFill>
                <a:latin typeface="Juice ITC" panose="04040403040A02020202" pitchFamily="82" charset="0"/>
              </a:rPr>
              <a:t>Nikola Tesla</a:t>
            </a:r>
            <a:endParaRPr lang="en-US" sz="2400" dirty="0">
              <a:solidFill>
                <a:schemeClr val="tx1">
                  <a:lumMod val="85000"/>
                </a:schemeClr>
              </a:solidFill>
              <a:latin typeface="Juice ITC" panose="04040403040A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812873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4888934"/>
            <a:ext cx="9905999" cy="560825"/>
          </a:xfrm>
        </p:spPr>
        <p:txBody>
          <a:bodyPr>
            <a:normAutofit/>
          </a:bodyPr>
          <a:lstStyle/>
          <a:p>
            <a:r>
              <a:rPr lang="en-ID" i="1" dirty="0"/>
              <a:t>All cinematic video Courtesy of </a:t>
            </a:r>
            <a:r>
              <a:rPr lang="en-ID" i="1" dirty="0" err="1"/>
              <a:t>youtube</a:t>
            </a:r>
            <a:r>
              <a:rPr lang="en-ID" i="1" dirty="0"/>
              <a:t>, </a:t>
            </a:r>
            <a:r>
              <a:rPr lang="en-ID" i="1" dirty="0" err="1"/>
              <a:t>RealPars</a:t>
            </a:r>
            <a:r>
              <a:rPr lang="en-ID" i="1" dirty="0"/>
              <a:t> Channel.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4792A7-2C7A-492E-9C16-33693A4C30B8}"/>
              </a:ext>
            </a:extLst>
          </p:cNvPr>
          <p:cNvSpPr txBox="1"/>
          <p:nvPr/>
        </p:nvSpPr>
        <p:spPr>
          <a:xfrm>
            <a:off x="3561491" y="1199626"/>
            <a:ext cx="50690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Bodoni MT Black" panose="02070A03080606020203" pitchFamily="18" charset="0"/>
              </a:rPr>
              <a:t>TERIMA KASIH</a:t>
            </a:r>
            <a:endParaRPr lang="en-ID" sz="4400" dirty="0"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866CFD-F94E-4AE5-ACEA-86FEC0F48A10}">
  <ds:schemaRefs>
    <ds:schemaRef ds:uri="http://purl.org/dc/elements/1.1/"/>
    <ds:schemaRef ds:uri="http://schemas.microsoft.com/office/2006/documentManagement/types"/>
    <ds:schemaRef ds:uri="http://www.w3.org/XML/1998/namespace"/>
    <ds:schemaRef ds:uri="71af3243-3dd4-4a8d-8c0d-dd76da1f02a5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89</Words>
  <Application>Microsoft Office PowerPoint</Application>
  <PresentationFormat>Widescreen</PresentationFormat>
  <Paragraphs>22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Bodoni MT Black</vt:lpstr>
      <vt:lpstr>Calibri</vt:lpstr>
      <vt:lpstr>Juice ITC</vt:lpstr>
      <vt:lpstr>Rockwell</vt:lpstr>
      <vt:lpstr>Tahoma</vt:lpstr>
      <vt:lpstr>Tw Cen MT</vt:lpstr>
      <vt:lpstr>Circuit</vt:lpstr>
      <vt:lpstr>KELOMPOK 14</vt:lpstr>
      <vt:lpstr>MENYIMULASIKAN PENGGUNAAN SERVO </vt:lpstr>
      <vt:lpstr>APA ITU SERVO?</vt:lpstr>
      <vt:lpstr>CONTOH PENGGUNAAN SERVO</vt:lpstr>
      <vt:lpstr>Tentang project  yang kami buat</vt:lpstr>
      <vt:lpstr>Komponen yang dibutuhkan</vt:lpstr>
      <vt:lpstr>Final Result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2019-07-08T21:14:57Z</dcterms:created>
  <dcterms:modified xsi:type="dcterms:W3CDTF">2019-07-09T08:24:38Z</dcterms:modified>
</cp:coreProperties>
</file>